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05" autoAdjust="0"/>
    <p:restoredTop sz="94660"/>
  </p:normalViewPr>
  <p:slideViewPr>
    <p:cSldViewPr>
      <p:cViewPr>
        <p:scale>
          <a:sx n="100" d="100"/>
          <a:sy n="100" d="100"/>
        </p:scale>
        <p:origin x="1134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t>12/18/2012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3</a:t>
            </a:r>
          </a:p>
          <a:p>
            <a:endParaRPr lang="en-US" dirty="0"/>
          </a:p>
          <a:p>
            <a:pPr algn="r"/>
            <a:r>
              <a:rPr lang="en-US" sz="1600" dirty="0" smtClean="0"/>
              <a:t>Maya Mangindin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3.7 Databases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0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3.7 Databases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structured set of data held in a computer, esp. one that is accessible in various ways </a:t>
            </a:r>
            <a:endParaRPr lang="en-US" dirty="0" smtClean="0"/>
          </a:p>
          <a:p>
            <a:r>
              <a:rPr lang="en-US" sz="1600" dirty="0" smtClean="0"/>
              <a:t>Google </a:t>
            </a:r>
            <a:r>
              <a:rPr lang="en-US" sz="1600" dirty="0"/>
              <a:t>D</a:t>
            </a:r>
            <a:r>
              <a:rPr lang="en-US" sz="1600" dirty="0" smtClean="0"/>
              <a:t>efinition </a:t>
            </a:r>
          </a:p>
          <a:p>
            <a:endParaRPr lang="en-US" sz="1600" dirty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831" y="2819400"/>
            <a:ext cx="4986337" cy="346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01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3.7 Databases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Databases </a:t>
            </a:r>
            <a:r>
              <a:rPr lang="en-US" dirty="0"/>
              <a:t>lie at the heart of most IT systems; they enable organizations to maintain </a:t>
            </a:r>
            <a:r>
              <a:rPr lang="en-US" dirty="0" smtClean="0"/>
              <a:t>accurate </a:t>
            </a:r>
            <a:r>
              <a:rPr lang="en-US" dirty="0"/>
              <a:t>and comprehensive records.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social and ethical issues of databases </a:t>
            </a:r>
            <a:r>
              <a:rPr lang="en-US" dirty="0" smtClean="0"/>
              <a:t>could be </a:t>
            </a:r>
            <a:r>
              <a:rPr lang="en-US" dirty="0"/>
              <a:t>the rights of individuals with respect to the storage and potential sale of their personal </a:t>
            </a:r>
            <a:r>
              <a:rPr lang="en-US" dirty="0" smtClean="0"/>
              <a:t>data </a:t>
            </a:r>
            <a:r>
              <a:rPr lang="en-US" dirty="0"/>
              <a:t>or the ease of data mining and data matching.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368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3.7 Databases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</a:t>
            </a:r>
            <a:r>
              <a:rPr lang="en-US" dirty="0"/>
              <a:t>concepts:</a:t>
            </a:r>
          </a:p>
          <a:p>
            <a:r>
              <a:rPr lang="en-US" dirty="0"/>
              <a:t>-table </a:t>
            </a:r>
          </a:p>
          <a:p>
            <a:r>
              <a:rPr lang="en-US" dirty="0"/>
              <a:t>-Field, data types, key field/primary key, secondary key </a:t>
            </a:r>
          </a:p>
          <a:p>
            <a:r>
              <a:rPr lang="en-US" dirty="0"/>
              <a:t>-Record</a:t>
            </a:r>
          </a:p>
          <a:p>
            <a:r>
              <a:rPr lang="en-US" dirty="0"/>
              <a:t>-Flat-tile databases, relational database, normalization</a:t>
            </a:r>
          </a:p>
          <a:p>
            <a:r>
              <a:rPr lang="en-US" dirty="0"/>
              <a:t>- Databases management system</a:t>
            </a:r>
          </a:p>
          <a:p>
            <a:r>
              <a:rPr lang="en-US" dirty="0"/>
              <a:t>-specialized databases: web data bases, online encyclopedias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397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3.7 Databases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Techniques </a:t>
            </a:r>
            <a:endParaRPr lang="en-US" dirty="0"/>
          </a:p>
          <a:p>
            <a:r>
              <a:rPr lang="en-US" dirty="0"/>
              <a:t>- Table </a:t>
            </a:r>
          </a:p>
          <a:p>
            <a:r>
              <a:rPr lang="en-US" dirty="0"/>
              <a:t>- Field, data types, key field/primary key, secondary key</a:t>
            </a:r>
          </a:p>
          <a:p>
            <a:r>
              <a:rPr lang="en-US" dirty="0"/>
              <a:t>- Record</a:t>
            </a:r>
          </a:p>
          <a:p>
            <a:r>
              <a:rPr lang="en-US" dirty="0"/>
              <a:t>- Linking tables to create a relational database</a:t>
            </a:r>
          </a:p>
          <a:p>
            <a:r>
              <a:rPr lang="en-US" dirty="0"/>
              <a:t>- Data maintenance: changing, editing, deleting records</a:t>
            </a:r>
          </a:p>
          <a:p>
            <a:r>
              <a:rPr lang="en-US" dirty="0"/>
              <a:t>- Data entry form </a:t>
            </a:r>
          </a:p>
          <a:p>
            <a:r>
              <a:rPr lang="en-US" dirty="0"/>
              <a:t>- Report generation </a:t>
            </a:r>
          </a:p>
          <a:p>
            <a:r>
              <a:rPr lang="en-US" dirty="0"/>
              <a:t>- Creating and editing simple macros</a:t>
            </a:r>
          </a:p>
          <a:p>
            <a:r>
              <a:rPr lang="en-US" dirty="0"/>
              <a:t>- Mail </a:t>
            </a:r>
            <a:r>
              <a:rPr lang="en-US" dirty="0" smtClean="0"/>
              <a:t>merge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2400"/>
            <a:ext cx="2695575" cy="2127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48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41</TotalTime>
  <Words>182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3.7 Databases </vt:lpstr>
      <vt:lpstr>3.7 Databases </vt:lpstr>
      <vt:lpstr>3.7 Databases </vt:lpstr>
      <vt:lpstr>3.7 Databases </vt:lpstr>
      <vt:lpstr>3.7 Databases 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3.7 Databases </dc:title>
  <dc:creator>Maya Mangindin 11941465</dc:creator>
  <cp:lastModifiedBy>Maya Mangindin 11941465</cp:lastModifiedBy>
  <cp:revision>4</cp:revision>
  <dcterms:created xsi:type="dcterms:W3CDTF">2012-12-17T12:33:57Z</dcterms:created>
  <dcterms:modified xsi:type="dcterms:W3CDTF">2012-12-18T13:29:16Z</dcterms:modified>
</cp:coreProperties>
</file>